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Nunito" panose="02000000000000000000" pitchFamily="2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SemiBold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13" Type="http://schemas.openxmlformats.org/officeDocument/2006/relationships/font" Target="fonts/font5.fntdata" /><Relationship Id="rId18" Type="http://schemas.openxmlformats.org/officeDocument/2006/relationships/font" Target="fonts/font10.fntdata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font" Target="fonts/font4.fntdata" /><Relationship Id="rId17" Type="http://schemas.openxmlformats.org/officeDocument/2006/relationships/font" Target="fonts/font9.fntdata" /><Relationship Id="rId2" Type="http://schemas.openxmlformats.org/officeDocument/2006/relationships/slide" Target="slides/slide1.xml" /><Relationship Id="rId16" Type="http://schemas.openxmlformats.org/officeDocument/2006/relationships/font" Target="fonts/font8.fntdata" /><Relationship Id="rId20" Type="http://schemas.openxmlformats.org/officeDocument/2006/relationships/font" Target="fonts/font12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3.fntdata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font" Target="fonts/font7.fntdata" /><Relationship Id="rId23" Type="http://schemas.openxmlformats.org/officeDocument/2006/relationships/theme" Target="theme/theme1.xml" /><Relationship Id="rId10" Type="http://schemas.openxmlformats.org/officeDocument/2006/relationships/font" Target="fonts/font2.fntdata" /><Relationship Id="rId19" Type="http://schemas.openxmlformats.org/officeDocument/2006/relationships/font" Target="fonts/font11.fntdata" /><Relationship Id="rId4" Type="http://schemas.openxmlformats.org/officeDocument/2006/relationships/slide" Target="slides/slide3.xml" /><Relationship Id="rId9" Type="http://schemas.openxmlformats.org/officeDocument/2006/relationships/font" Target="fonts/font1.fntdata" /><Relationship Id="rId14" Type="http://schemas.openxmlformats.org/officeDocument/2006/relationships/font" Target="fonts/font6.fntdata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6f232192dfef5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6f232192dfef5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10db7f83e5cadad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10db7f83e5cadad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10db7f83e5cadad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10db7f83e5cadad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10db7f83e5cadad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10db7f83e5cadad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10db7f83e5cadad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10db7f83e5cadad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4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467306" y="1609047"/>
            <a:ext cx="6209400" cy="19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Христианские основы образования в деятельности К. Д. Ушинского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2706925" y="3647743"/>
            <a:ext cx="53613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подготовила: Давыдова Мария Андреевна, ученица 11 «А» класса, МБОУ «Гимназия №4»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руководитель: Федерко Галина Ивановна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406453"/>
            <a:ext cx="7505701" cy="4330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3313775" y="441975"/>
            <a:ext cx="5536800" cy="7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Константин Дмитриевич Ушинский</a:t>
            </a:r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4110650" y="1566400"/>
            <a:ext cx="41832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К. Д. Ушинский является основоположником русской педагогической науки, крупнейшим представителем педагогики XIX века.</a:t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“Есть одна только общая для всех прирожденная наклонность, на которую всегда может рассчитывать воспитание: это то, что мы называем народностью” - К. Д. Ушинский.</a:t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56" y="352388"/>
            <a:ext cx="2587075" cy="4438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26" y="442988"/>
            <a:ext cx="2989680" cy="425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0481" y="443000"/>
            <a:ext cx="4526775" cy="425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8" name="Google Shape;158;p17"/>
          <p:cNvPicPr preferRelativeResize="0"/>
          <p:nvPr/>
        </p:nvPicPr>
        <p:blipFill rotWithShape="1">
          <a:blip r:embed="rId3">
            <a:alphaModFix/>
          </a:blip>
          <a:srcRect l="6190" t="12310" r="4484" b="8109"/>
          <a:stretch/>
        </p:blipFill>
        <p:spPr>
          <a:xfrm>
            <a:off x="419275" y="914850"/>
            <a:ext cx="4464850" cy="29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5250" y="1197713"/>
            <a:ext cx="3594550" cy="2396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7"/>
          <p:cNvSpPr txBox="1"/>
          <p:nvPr/>
        </p:nvSpPr>
        <p:spPr>
          <a:xfrm>
            <a:off x="871400" y="4060975"/>
            <a:ext cx="3594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pen Sans"/>
                <a:ea typeface="Open Sans"/>
                <a:cs typeface="Open Sans"/>
                <a:sym typeface="Open Sans"/>
              </a:rPr>
              <a:t>Церковно-приходская школа Троицкой нижней церкви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5652675" y="4060975"/>
            <a:ext cx="2775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Calibri"/>
                <a:ea typeface="Calibri"/>
                <a:cs typeface="Calibri"/>
                <a:sym typeface="Calibri"/>
              </a:rPr>
              <a:t>Воскресная школа XIX века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769300" y="1318475"/>
            <a:ext cx="3537900" cy="12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225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ru" sz="1525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"В воспитании все должно основываться на личности воспитателя, потому что воспитательная сила изливается только из живого источника человеческой личности... Только личность может действовать на развитие и определение личности, только характером можно образовать характер", - К. Д. Ушинский.</a:t>
            </a:r>
            <a:endParaRPr sz="31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67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6473" y="570888"/>
            <a:ext cx="2986375" cy="400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Экран (16:9)</PresentationFormat>
  <Slides>6</Slides>
  <Notes>6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Shift</vt:lpstr>
      <vt:lpstr>Христианские основы образования в деятельности К. Д. Ушинского</vt:lpstr>
      <vt:lpstr>Презентация PowerPoint</vt:lpstr>
      <vt:lpstr>Константин Дмитриевич Ушинский</vt:lpstr>
      <vt:lpstr>Презентация PowerPoint</vt:lpstr>
      <vt:lpstr>Презентация PowerPoint</vt:lpstr>
      <vt:lpstr> "В воспитании все должно основываться на личности воспитателя, потому что воспитательная сила изливается только из живого источника человеческой личности... Только личность может действовать на развитие и определение личности, только характером можно образовать характер", - К. Д. Ушинский.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Христианские основы образования в деятельности К. Д. Ушинского</dc:title>
  <cp:lastModifiedBy>Неизвестный пользователь</cp:lastModifiedBy>
  <cp:revision>1</cp:revision>
  <dcterms:modified xsi:type="dcterms:W3CDTF">2023-03-21T06:09:11Z</dcterms:modified>
</cp:coreProperties>
</file>